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1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6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2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0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6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9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6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9C0AB-E3B6-49B5-AF1E-4FF8646BE606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4542-974C-4524-A74A-27EEAA6F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4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47280-02AC-5641-04B3-6D84F366E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4A0CF-0800-257B-46EF-871F709BE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D07BC9-299B-2B2F-4BCE-A636A2436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43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4381-B560-EBF1-9848-D3B8C9572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1A433C-4E6E-E506-FB3A-559FBBA9B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4943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5470-A76F-A0C4-CBE0-8C8AD5AB6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C76989-C93B-E207-F0AB-E10E24993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203" y="-130680"/>
            <a:ext cx="9735356" cy="6988679"/>
          </a:xfr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D0FF61-38EF-5A7C-A3A7-5BB06E79637D}"/>
              </a:ext>
            </a:extLst>
          </p:cNvPr>
          <p:cNvCxnSpPr>
            <a:cxnSpLocks/>
          </p:cNvCxnSpPr>
          <p:nvPr/>
        </p:nvCxnSpPr>
        <p:spPr>
          <a:xfrm flipV="1">
            <a:off x="4572000" y="3845858"/>
            <a:ext cx="0" cy="2783542"/>
          </a:xfrm>
          <a:prstGeom prst="straightConnector1">
            <a:avLst/>
          </a:prstGeom>
          <a:ln w="3778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0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Showalter</dc:creator>
  <cp:lastModifiedBy>Michael Showalter</cp:lastModifiedBy>
  <cp:revision>1</cp:revision>
  <dcterms:created xsi:type="dcterms:W3CDTF">2022-07-29T22:59:17Z</dcterms:created>
  <dcterms:modified xsi:type="dcterms:W3CDTF">2022-07-29T23:03:42Z</dcterms:modified>
</cp:coreProperties>
</file>